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85" r:id="rId6"/>
    <p:sldId id="262" r:id="rId7"/>
    <p:sldId id="261" r:id="rId8"/>
    <p:sldId id="264" r:id="rId9"/>
    <p:sldId id="265" r:id="rId10"/>
    <p:sldId id="266" r:id="rId11"/>
    <p:sldId id="263" r:id="rId12"/>
    <p:sldId id="267" r:id="rId13"/>
    <p:sldId id="270" r:id="rId14"/>
    <p:sldId id="271" r:id="rId15"/>
    <p:sldId id="272" r:id="rId16"/>
    <p:sldId id="274" r:id="rId17"/>
    <p:sldId id="275" r:id="rId18"/>
    <p:sldId id="273" r:id="rId19"/>
    <p:sldId id="28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5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075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74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207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113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5709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100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699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8279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855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868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296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0E1B9-41DE-40B7-B1B7-60BB402BB9D2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30818-9948-431F-89DA-4A951A2FB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262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NDRYSHIMET E RREGULLAVE TË BASKETBOLLIT 1 TETOR 2018</a:t>
            </a:r>
          </a:p>
          <a:p>
            <a:endParaRPr lang="en-US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800" b="1" smtClean="0">
                <a:latin typeface="Cambria" panose="02040503050406030204" pitchFamily="18" charset="0"/>
                <a:ea typeface="Cambria" panose="02040503050406030204" pitchFamily="18" charset="0"/>
              </a:rPr>
              <a:t>FIBA </a:t>
            </a:r>
            <a:r>
              <a:rPr lang="en-US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INSTRUKTORI NACIONAL I GJYQTARËVE TË FBK-</a:t>
            </a:r>
            <a:r>
              <a:rPr lang="en-US" sz="28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së</a:t>
            </a:r>
            <a:endParaRPr lang="en-US" sz="28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8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Faton</a:t>
            </a:r>
            <a:r>
              <a:rPr lang="en-US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en-US" sz="28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Kurshumlija</a:t>
            </a:r>
            <a:endParaRPr lang="en-US" sz="28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8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Prishtinë</a:t>
            </a:r>
            <a:r>
              <a:rPr lang="en-US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 2018 </a:t>
            </a:r>
            <a:endParaRPr lang="en-US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3204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0" y="1808019"/>
            <a:ext cx="1136072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" y="-189426"/>
            <a:ext cx="12191999" cy="6356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35 Faull </a:t>
            </a:r>
            <a:r>
              <a:rPr lang="en-US" sz="14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dyfishtë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ndryshimit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thjeshtuar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parimet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faullit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situatën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kundërshtarët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kryejnë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personal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njëri-tjetrit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përafërsisht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njëjtën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kohë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Rregulli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</a:t>
            </a:r>
            <a:endParaRPr lang="en-US" sz="14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35.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Faulli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dyfisht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ë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35.1.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Shpjegim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35.1.1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dyfishtë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cilën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kundërshtarët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kryejnë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personal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njëri-tjetrit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përafërsisht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njëjtën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35.1.2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konsideruar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dyfishtë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plotësohen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kushtet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mëposhtme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-at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-et e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lojtarëve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faull-ët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përfshijnë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fizik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-at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kundërshtarëve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faullojnë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njëri-tjetrin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-at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njëjtin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dënim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8552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499" y="1770498"/>
            <a:ext cx="11357265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36.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Gabimi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Teknik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ndryshimet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shmangur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situatën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ndëshkimit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dyfishtë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thirrur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teknik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siguruar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balancën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midis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ekipit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posedimin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skuadrës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ka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posedimin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gjykohet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teknik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jepet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lirë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Pas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lirë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rifillojë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skuadra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kishte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kontrollin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kishte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drejtën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pika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ishte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gjykuar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teknik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28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416717" y="1885050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5409" y="832392"/>
            <a:ext cx="10255827" cy="5259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39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Përleshjet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ndryshimit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penalizojë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lojtarët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gjenden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bankën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rezervë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largimin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banka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rezervë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lëshojnë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parketin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zona 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bankës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rezervë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gjatë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përleshjeve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ndryshme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ndodhin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dmth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hyjnë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(pa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marrë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parasysh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a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përfshirë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mënyrë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përleshje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jo).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Propozimet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rregullin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Çdo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cilin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gjendet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rezervë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paraqitëse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skuadrës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cili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lëshon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rezervë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përfshirë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mënyrë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përleshje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diskualifikohet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përkatës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(D-foul).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095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china-us-basketball-brawljpg-e780b1f264de628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4663" y="2176461"/>
            <a:ext cx="8011391" cy="42505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76090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1891" y="2458222"/>
            <a:ext cx="11440391" cy="3520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50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Detyrat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përgjegjësitë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mbajtësit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kohës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ndryshimit</a:t>
            </a: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ngujuar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mbetur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midis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harkut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tabelës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konsiderohet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top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prekur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unazën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jetë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përputhje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artikujt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tjerë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ngjashëm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err="1" smtClean="0"/>
              <a:t>Rregulli</a:t>
            </a:r>
            <a:r>
              <a:rPr lang="en-US" b="1" dirty="0" smtClean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ri</a:t>
            </a:r>
            <a:r>
              <a:rPr lang="en-US" b="1" dirty="0"/>
              <a:t> </a:t>
            </a:r>
          </a:p>
          <a:p>
            <a:r>
              <a:rPr lang="en-US" dirty="0" err="1" smtClean="0"/>
              <a:t>Nëse</a:t>
            </a:r>
            <a:r>
              <a:rPr lang="en-US" dirty="0" smtClean="0"/>
              <a:t> </a:t>
            </a:r>
            <a:r>
              <a:rPr lang="en-US" dirty="0" err="1"/>
              <a:t>topi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cili</a:t>
            </a:r>
            <a:r>
              <a:rPr lang="en-US" dirty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lëvizje</a:t>
            </a:r>
            <a:r>
              <a:rPr lang="en-US" dirty="0" smtClean="0"/>
              <a:t> </a:t>
            </a:r>
            <a:r>
              <a:rPr lang="en-US" dirty="0" err="1"/>
              <a:t>ngujohet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mbetet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/>
              <a:t>mes</a:t>
            </a:r>
            <a:r>
              <a:rPr lang="en-US" dirty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/>
              <a:t>harkut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 smtClean="0"/>
              <a:t>tabelës</a:t>
            </a:r>
            <a:r>
              <a:rPr lang="en-US" dirty="0"/>
              <a:t>) </a:t>
            </a:r>
            <a:r>
              <a:rPr lang="en-US" dirty="0" err="1" smtClean="0"/>
              <a:t>përveç</a:t>
            </a:r>
            <a:r>
              <a:rPr lang="en-US" dirty="0" smtClean="0"/>
              <a:t> </a:t>
            </a:r>
            <a:r>
              <a:rPr lang="en-US" dirty="0" err="1" smtClean="0"/>
              <a:t>nëse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/>
              <a:t>mes</a:t>
            </a:r>
            <a:r>
              <a:rPr lang="en-US" dirty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/>
              <a:t>gjuajtjeve</a:t>
            </a:r>
            <a:r>
              <a:rPr lang="en-US" dirty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/>
              <a:t>lira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posedimi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topit</a:t>
            </a:r>
            <a:r>
              <a:rPr lang="en-US" dirty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 smtClean="0"/>
              <a:t>pasojë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gabimit</a:t>
            </a:r>
            <a:r>
              <a:rPr lang="en-US" dirty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/>
              <a:t>shkaktuar</a:t>
            </a:r>
            <a:r>
              <a:rPr lang="en-US" dirty="0"/>
              <a:t>,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situatë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topit</a:t>
            </a:r>
            <a:r>
              <a:rPr lang="en-US" dirty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diskutuar</a:t>
            </a:r>
            <a:r>
              <a:rPr lang="en-US" dirty="0" smtClean="0"/>
              <a:t>, </a:t>
            </a:r>
            <a:r>
              <a:rPr lang="en-US" dirty="0" err="1"/>
              <a:t>sipas</a:t>
            </a:r>
            <a:r>
              <a:rPr lang="en-US" dirty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cilës</a:t>
            </a:r>
            <a:r>
              <a:rPr lang="en-US" dirty="0" smtClean="0"/>
              <a:t> </a:t>
            </a:r>
            <a:r>
              <a:rPr lang="en-US" dirty="0" err="1"/>
              <a:t>topi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takon</a:t>
            </a:r>
            <a:r>
              <a:rPr lang="en-US" dirty="0"/>
              <a:t> </a:t>
            </a:r>
            <a:r>
              <a:rPr lang="en-US" dirty="0" err="1" smtClean="0"/>
              <a:t>skuadrës</a:t>
            </a:r>
            <a:r>
              <a:rPr lang="en-US" dirty="0" smtClean="0"/>
              <a:t> </a:t>
            </a:r>
            <a:r>
              <a:rPr lang="en-US" dirty="0" err="1"/>
              <a:t>sipas</a:t>
            </a:r>
            <a:r>
              <a:rPr lang="en-US" dirty="0"/>
              <a:t> </a:t>
            </a:r>
            <a:r>
              <a:rPr lang="en-US" dirty="0" err="1" smtClean="0"/>
              <a:t>pozitës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shigjetës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/>
              <a:t>alternuar</a:t>
            </a:r>
            <a:r>
              <a:rPr lang="en-US" dirty="0"/>
              <a:t>.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/>
              <a:t>momentin</a:t>
            </a:r>
            <a:r>
              <a:rPr lang="en-US" dirty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/>
              <a:t>topi</a:t>
            </a:r>
            <a:r>
              <a:rPr lang="en-US" dirty="0"/>
              <a:t> </a:t>
            </a:r>
            <a:r>
              <a:rPr lang="en-US" dirty="0" err="1"/>
              <a:t>prek</a:t>
            </a:r>
            <a:r>
              <a:rPr lang="en-US" dirty="0"/>
              <a:t> </a:t>
            </a:r>
            <a:r>
              <a:rPr lang="en-US" dirty="0" err="1"/>
              <a:t>harkun</a:t>
            </a:r>
            <a:r>
              <a:rPr lang="en-US" dirty="0"/>
              <a:t> </a:t>
            </a:r>
            <a:r>
              <a:rPr lang="en-US" dirty="0" err="1"/>
              <a:t>koha</a:t>
            </a:r>
            <a:r>
              <a:rPr lang="en-US" dirty="0"/>
              <a:t> e </a:t>
            </a:r>
            <a:r>
              <a:rPr lang="en-US" dirty="0" err="1"/>
              <a:t>sulmit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/>
              <a:t>resetohet</a:t>
            </a:r>
            <a:r>
              <a:rPr lang="en-US" dirty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/>
              <a:t>14 </a:t>
            </a:r>
            <a:r>
              <a:rPr lang="en-US" dirty="0" err="1"/>
              <a:t>ose</a:t>
            </a:r>
            <a:r>
              <a:rPr lang="en-US" dirty="0"/>
              <a:t> 24 </a:t>
            </a:r>
            <a:r>
              <a:rPr lang="en-US" dirty="0" err="1"/>
              <a:t>sekonda</a:t>
            </a:r>
            <a:r>
              <a:rPr lang="en-US" dirty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/>
              <a:t>reja</a:t>
            </a:r>
            <a:r>
              <a:rPr lang="en-US" dirty="0"/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22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H="1" flipV="1">
            <a:off x="10756671" y="7032234"/>
            <a:ext cx="45719" cy="6475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682" y="26372"/>
            <a:ext cx="11297086" cy="6471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Rivënia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gabimit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josportiv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atij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diskualifikues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ndryshimit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përshpejtuar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lojën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lejuar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shumë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këtë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mënyrë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jep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shumë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hapësirë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shënuar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shumë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pikë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eliminuar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situatat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komplekse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rivënies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futjen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mesi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fushës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ndryshuar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gjitha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rivëniet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cilat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bëhen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shkak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gjykimit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josportiv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diskualifikues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rivënie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bëjnë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përparme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fushës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gjitha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rivëniet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rifilluar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përleshje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ndodhur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rivënie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bëjnë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përparme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fushës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lphaLcParenR"/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gjitha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dispozicion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zhvillimin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aksionit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272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682" y="7096989"/>
            <a:ext cx="10484427" cy="18703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80655" y="2281824"/>
            <a:ext cx="9767454" cy="206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Rivënia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filluar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erek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përveç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erekut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1-rë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shtesë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bëhet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mesi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fushës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siç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dimë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situata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lartcekur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bënë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pjesë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shkelje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7054" y="3147294"/>
            <a:ext cx="6369626" cy="335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280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682" y="7238307"/>
            <a:ext cx="10505209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7427" y="991666"/>
            <a:ext cx="11824855" cy="5387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B-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Procesi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ndryshimit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sqaruar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teknik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gjykohet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trajneri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jepen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lira.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38.2.4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Numri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gjuajtjeve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lira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jepen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poshtë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gjykuar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diskualifikues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ndaj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ndihmës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trajnerit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zëvendësuesit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lojtarit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përjashtuar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ndonjë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anëtari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delegacionit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shoqërues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duke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përfshirë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edhe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largimin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zona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bankës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rezervë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situatat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përleshjeve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andaj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këtë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teknik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shkon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shkruhet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trajnerit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skuadrës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gjyqtarët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japin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lira.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192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682" y="7096989"/>
            <a:ext cx="10484427" cy="18703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682" y="2311389"/>
            <a:ext cx="11149445" cy="3091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46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Crew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Chief: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Detyrat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kompetencat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Shqyrtimi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Instant Replay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ndryshimit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Shtimi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rasteve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tjera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Sistemin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Instant Replay (IRS,)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situatat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rishikohen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gjatë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lojës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Propozimi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tekstit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librin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rregullave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basketbollit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46.12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minutat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fundit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lojës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2:00: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rishikohet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ëse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Goaltending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Basket Interference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thirrur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Gjykuar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mënyrë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korrekte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912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682" y="7096989"/>
            <a:ext cx="10484427" cy="18703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6944" y="896512"/>
            <a:ext cx="11157536" cy="4812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IRS - </a:t>
            </a:r>
            <a:r>
              <a:rPr lang="en-US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Gjatë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tërë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takimit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Gjatë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gjithë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lojës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▬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saktë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pikë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lojtari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kundërshtar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shkaktuar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gjyqtarët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rishikojnë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gjuajtja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qene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pikë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varësisht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situatat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jepen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lira.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▬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rishikohet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situata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shkaktuar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personal (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vetëm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thjeshtë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jo-sportiv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diskualifikues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njëjti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plotëson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kriteret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tillë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kundërta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gjykuar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josportiv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diskualifikues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rishikimit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(IRS)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vendoset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qenë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vetëm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normal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ashtu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siç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gjykuar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rishikimit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(IRS).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379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10996" y="2284127"/>
            <a:ext cx="10205748" cy="3369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Ndryshimi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Terminologjisë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Çerek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Perioda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Koh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ë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shtesë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(Overtime)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Perioda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shtesë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Arsyeja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ndryshim</a:t>
            </a:r>
            <a:endParaRPr lang="en-US" b="1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unifikojë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terminologjinë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në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mbarë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botën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dhe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përdoret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nga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gjitha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palët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interesuara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effectLst/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Rregulli</a:t>
            </a:r>
            <a:r>
              <a:rPr lang="en-US" b="1" dirty="0" smtClean="0">
                <a:effectLst/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effectLst/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ri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ndryshohet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kudo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në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librin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rregullave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basketbollit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lphaLcParenR"/>
            </a:pP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Çereku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vend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Periodës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;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b)   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Koha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shtesë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vend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Periodës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shtesë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844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3682" y="1589809"/>
            <a:ext cx="10661073" cy="4303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Uniformat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Aksesorët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Arsyeja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për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ndryshim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Për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minimizuar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kufizimet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për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aksesorët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uniformave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pa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rrezikuar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imazhin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caktuar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lojës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Rregulli</a:t>
            </a:r>
            <a:r>
              <a:rPr lang="en-US" dirty="0" smtClean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ri</a:t>
            </a:r>
            <a:endParaRPr lang="en-US" dirty="0" smtClean="0">
              <a:solidFill>
                <a:srgbClr val="FF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Çdo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aksesor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*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ekip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jetë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njëjtë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një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ngjyrë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njëjtë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jetë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gjithë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**.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gjithë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aksesorët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vendosen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krahë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këmbë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kokë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dorë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gjunjë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(tapes).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lphaLcParenR"/>
            </a:pP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gjithë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aksesorët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ekipit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jenë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një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ngjyrësh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kenë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ngjyrën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njëjtë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gjithë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093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Neni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24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Driblimi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Arsyeja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e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ndryshimit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Lejimi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luajtjes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së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ndeshjes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në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mënyrë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më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spektakolare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dhe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të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përmbushë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realitetin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e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lojës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Rregulli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ri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Një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driblim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është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lëvizja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e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një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topi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që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gjendet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në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lojë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që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ndodh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nga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një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lojtar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që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ka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në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kontroll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topin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cili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hidhet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goditet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rrotullohet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në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fushe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parket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  <a:p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Fshihet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nga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rregulli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: "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ose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qëllimisht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e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hedhë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(e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rivënë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atë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kundër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tabelës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”.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Kjo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ishte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shkelje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kurse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nga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1.10.2018 </a:t>
            </a:r>
            <a:r>
              <a:rPr lang="en-US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më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nuk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është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shkelje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063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31271" y="2425780"/>
            <a:ext cx="10266219" cy="3648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Neni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17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Rivënia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topit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Arsyeja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për</a:t>
            </a:r>
            <a:r>
              <a:rPr lang="en-US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ndryshim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parandaluar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shkeljet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rivënies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vonesën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gjatë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minutave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fundit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lojës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17.2.8 Kur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lojës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tregon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2:00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minuta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pak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çerekun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katërt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çdo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periudhë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shtesë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gjatë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rivënies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lojë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lojtari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mbrojtës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nuk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lëvizë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asnjë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pjesë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trupit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tij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mbi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vijën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ku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është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duke u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bërë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rivënia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mënyrë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mos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ta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pengojë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rivënien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lojë</a:t>
            </a:r>
            <a:r>
              <a:rPr lang="en-US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Gjyqtarët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duhet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të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përdorin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një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sinjal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paralajmërues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( e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gjeni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në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faqen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tjetër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si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lloj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vërejtje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paralajmëruese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për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një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menaxhim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sa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më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të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mirë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të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rivënies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së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topit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në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lojë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Në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rast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se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lojtari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mbrojtës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pas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vërjtejes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paralajmëruese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përsërit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veprimin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atëherë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kjo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do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të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sanksionohet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me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gabim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teknik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nga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ana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e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gjyqtarëve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612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pic>
        <p:nvPicPr>
          <p:cNvPr id="6" name="Picture 5" descr="buddy-hield-ncaa-basketball-oklahoma-kansas-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3064" y="2088574"/>
            <a:ext cx="45719" cy="5195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Untitled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9312" y="1808018"/>
            <a:ext cx="2238375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ntitled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6944" y="1808019"/>
            <a:ext cx="3562350" cy="38957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6760176" y="2586462"/>
            <a:ext cx="4700998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Kjo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shenja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cila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përdorur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shkeljes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lojtarit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mbrojtës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gjatë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rivënies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lojtari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sulmues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Shkelje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vijës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kalim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vijës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rivënies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mënyrë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ilegale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Ngriteni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dorën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sikur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fotografinë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paralel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vijën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rivënies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598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3682" y="1365252"/>
            <a:ext cx="11648209" cy="4927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29 – 24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Sekondat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ndryshimit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shkurtuar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kohën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ka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dispozicion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sulmues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topin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shënim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sapo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njëra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ekipet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pjesën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përparme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fushës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lejuar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shumë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mundësi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shënim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pikëve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gjatë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lojës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Rregulli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ndryshuar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29.2.3 Koha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lojës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rivendoset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kurdo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gjyqtarët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ndalin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lojën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shkelje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shkaktuar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ka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posedimin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këto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posedimi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t’i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jepet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kundërshtar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kishte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kontrollin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posedimin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Atëherë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rivënia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bëhet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pjesën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pasme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fushës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atëherë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sulmit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resetohet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lphaLcParenR"/>
            </a:pP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rivënia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bëhet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pjesën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përparme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fushës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atëherë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sulmit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resetohet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670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13064" y="2579592"/>
            <a:ext cx="107753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29.2.4 Kur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tregon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2:00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minuta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pak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Ç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erekun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katërt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Shtesë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minutë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pushim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(Time Out)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kërkuar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skuadra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ka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drejtën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pasme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fushës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Trajneri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asaj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skuadre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drejtë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vendos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rivënia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bëhet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përparme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tavolinës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zyrtare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pasme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fushës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253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164" y="292501"/>
            <a:ext cx="11793681" cy="6277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rivënia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bëhet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përparme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fushës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përballë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tavolinës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zyrtare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resetuar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poshtë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mbetur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shumë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kohën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momentin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ndalur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resetohet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mbetur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13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pak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kohen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momentin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ndalur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resetohet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vazhdojë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mbetur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momentin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ndalur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rivënia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bëhet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pjesën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pasme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fushës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gjendet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resetohet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vazhdojë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mbetur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ndalur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siç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parashihet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075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1519</Words>
  <Application>Microsoft Office PowerPoint</Application>
  <PresentationFormat>Custom</PresentationFormat>
  <Paragraphs>187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56</cp:revision>
  <dcterms:created xsi:type="dcterms:W3CDTF">2018-08-17T07:52:24Z</dcterms:created>
  <dcterms:modified xsi:type="dcterms:W3CDTF">2020-06-08T09:56:31Z</dcterms:modified>
</cp:coreProperties>
</file>